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1" r:id="rId3"/>
    <p:sldId id="262" r:id="rId4"/>
    <p:sldId id="260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56" r:id="rId15"/>
    <p:sldId id="257" r:id="rId16"/>
    <p:sldId id="258" r:id="rId17"/>
    <p:sldId id="273" r:id="rId18"/>
    <p:sldId id="275" r:id="rId19"/>
    <p:sldId id="274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155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73ED8-E9DD-487A-BE25-1C7F480ED337}" type="datetimeFigureOut">
              <a:rPr lang="en-US" smtClean="0"/>
              <a:t>11/28/2012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EE4AA-F8B2-4078-A087-BCF8C7040B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1915"/>
            <a:ext cx="8229600" cy="364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532" y="1600200"/>
            <a:ext cx="68449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5536" y="1600200"/>
            <a:ext cx="72929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572" y="1600200"/>
            <a:ext cx="72108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879" y="1600200"/>
            <a:ext cx="728824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024" y="1600200"/>
            <a:ext cx="686795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974" y="1600200"/>
            <a:ext cx="663205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12988" y="1600200"/>
            <a:ext cx="651802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9792" y="1600200"/>
            <a:ext cx="622441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9030" y="1600200"/>
            <a:ext cx="654594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6666" y="1600200"/>
            <a:ext cx="615066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227" y="1600200"/>
            <a:ext cx="740754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228" y="1600200"/>
            <a:ext cx="680554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373" y="1600200"/>
            <a:ext cx="679725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648" y="1600200"/>
            <a:ext cx="676670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47" y="1600200"/>
            <a:ext cx="67945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648" y="1600200"/>
            <a:ext cx="676670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741" y="1600200"/>
            <a:ext cx="67945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3030" y="1600200"/>
            <a:ext cx="737794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4005" y="1600200"/>
            <a:ext cx="73559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276" y="1600200"/>
            <a:ext cx="68394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490" y="1600200"/>
            <a:ext cx="696302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2601" y="1600200"/>
            <a:ext cx="689879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844" y="1600200"/>
            <a:ext cx="699031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146" y="1600200"/>
            <a:ext cx="693570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13339</TotalTime>
  <Words>5</Words>
  <Application>Microsoft Office PowerPoint</Application>
  <PresentationFormat>On-screen Show (4:3)</PresentationFormat>
  <Paragraphs>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18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24</vt:lpstr>
      <vt:lpstr>Slide 15</vt:lpstr>
      <vt:lpstr>Slide 16</vt:lpstr>
      <vt:lpstr>29</vt:lpstr>
      <vt:lpstr>Slide 18</vt:lpstr>
      <vt:lpstr>Slide 19</vt:lpstr>
      <vt:lpstr>30</vt:lpstr>
      <vt:lpstr>Slide 21</vt:lpstr>
      <vt:lpstr>Slide 22</vt:lpstr>
      <vt:lpstr>31</vt:lpstr>
      <vt:lpstr>Slide 24</vt:lpstr>
      <vt:lpstr>Slide 25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Angela</dc:creator>
  <cp:lastModifiedBy>Angela</cp:lastModifiedBy>
  <cp:revision>1044</cp:revision>
  <dcterms:created xsi:type="dcterms:W3CDTF">2012-11-28T19:44:09Z</dcterms:created>
  <dcterms:modified xsi:type="dcterms:W3CDTF">2012-12-08T02:03:22Z</dcterms:modified>
</cp:coreProperties>
</file>